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278" y="-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ABB9BC-FEFC-43C3-F3F3-353B564E8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CFB3A8-6CBB-992A-B599-8A9889E607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990CC07-F786-5C9F-6D2B-3B00FDAF3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0131C-C051-49B6-8844-E366EB1E5DDA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91609B-DBF3-F822-86C6-F84949ACC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97DA72-27C2-9E2F-221D-66380E209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9052-E039-40EB-B8D4-0AC2B1C8B0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7644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D97421-BDB7-670A-597A-F47BDC953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42CF3B3-4627-4BC8-4894-E7954A719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33C3121-65E2-7C01-5530-85F570417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0131C-C051-49B6-8844-E366EB1E5DDA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A981BF5-12BE-1672-A25C-CFEF40D70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A7B021-9A15-A025-6B75-112460A2C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9052-E039-40EB-B8D4-0AC2B1C8B0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6678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AAEEAA0-D225-2EAC-BECE-C60C126023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9BEE75C-DE7C-DEA2-A0C4-8405ED7B3F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28B7D7D-E2F8-8A0C-58DD-7CB79AA36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0131C-C051-49B6-8844-E366EB1E5DDA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6F3644-AFC8-92B0-A382-30E1A58B9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1FE9B0B-2323-9B59-9E85-1FDD1D379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9052-E039-40EB-B8D4-0AC2B1C8B0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0608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396D15-555E-DF04-D80A-10FAE9219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047D5A8-EF9B-4755-9089-7ABEE6F37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0ABC2B1-5AC2-6D62-041E-77681F47B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0131C-C051-49B6-8844-E366EB1E5DDA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ECAF22-6B3E-08CC-F92D-DA737C9B0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A8E728-8DB0-2801-CA59-7CD357ED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9052-E039-40EB-B8D4-0AC2B1C8B0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9148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812A85-C6B8-14DA-5CD1-C376A0DF4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1C0F726-1857-BEDE-B1F9-3F76ED0C2B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2F52D00-9DB3-5EE1-54CB-465F59A4F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0131C-C051-49B6-8844-E366EB1E5DDA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104422-1732-9EFC-0C6B-BF405C36B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28DC84-CF29-E1A3-9333-A44C14132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9052-E039-40EB-B8D4-0AC2B1C8B0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5475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4B51C-C1E7-D258-005D-8350B0535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CEF59E2-8266-C4AC-F410-56A214FCA2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9D63A1A-4090-2124-ECE8-089461B4CE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D75A84D-A549-C570-3EA4-BB7EDB0D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0131C-C051-49B6-8844-E366EB1E5DDA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9D23AF1-381D-F46F-0098-EFF618889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9C4F12B-49D7-8E50-26F2-410B322BA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9052-E039-40EB-B8D4-0AC2B1C8B0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2368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DA3E10-006E-4AC5-76D9-9DAA82AEB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F7E8714-E382-D367-5C27-A2B5F192D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BBE8EDF-FC7A-AB78-4D0F-10BDDE384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1659FB4-D5F1-6933-B316-0B84305C33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E6FD415-8FC8-D316-B33A-1719F46A91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E1DC808-502B-40B5-F88A-892987FFC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0131C-C051-49B6-8844-E366EB1E5DDA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0ED3F4C-998E-7ABD-52AF-5E6FF0A67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EE09BE2-B19F-8F69-EEAF-C9FBA813A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9052-E039-40EB-B8D4-0AC2B1C8B0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00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C1417B-A814-2095-45F7-0CF25F73C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3845264-6409-ECD8-357C-F9D5E6B31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0131C-C051-49B6-8844-E366EB1E5DDA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AAEC1F5-BC8C-B34B-961F-988A7996F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F90AB8B-DA13-679E-43A4-16E30A665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9052-E039-40EB-B8D4-0AC2B1C8B0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249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94CD151-C13D-5F5B-77FA-BD6A0AAC7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0131C-C051-49B6-8844-E366EB1E5DDA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669211F-7AFF-F485-2706-BE1FAE738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A32AF2F-0D92-D6DF-A91D-E0C59A226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9052-E039-40EB-B8D4-0AC2B1C8B0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4873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F0094B-92AC-E1E5-6F0F-ACF2821C5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BA67F2-A230-BA06-50EF-F6CBC74EA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11C294A-DB9E-F4C9-0B7F-DC523CED84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A1D5C22-8D29-A52E-D467-1BF701E8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0131C-C051-49B6-8844-E366EB1E5DDA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BD1D778-1890-1A23-CB00-E2BC783C8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C401939-CEA7-01A9-9CA4-9FC9FDF0D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9052-E039-40EB-B8D4-0AC2B1C8B0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2238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9F1DE6-BB74-6DCB-28FE-466E6E2A8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6EFC4F5-5FB2-19DB-12B3-A2BE6AC2AA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13C1F89-91B8-96A4-962E-3A5BA3733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04D1D12-17D1-E7A0-8F8A-E1948A4ED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0131C-C051-49B6-8844-E366EB1E5DDA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CF65F1-FBA3-1562-4B43-F4A097D95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86D7CEF-62C7-8BB1-4C61-30AD22E6D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29052-E039-40EB-B8D4-0AC2B1C8B0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3301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75E843E-E496-C219-005F-2F98153AF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F2AA404-57B8-E941-DCC0-BD8EBDA2A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570941-94E8-FF53-4F04-F096602DBD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C0131C-C051-49B6-8844-E366EB1E5DDA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B3CA963-6785-EC1C-728C-1C6A889FF1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F6CA9AE-ED3C-5DBE-6990-FE263CB224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929052-E039-40EB-B8D4-0AC2B1C8B00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241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7B0DFC-08E0-A957-3E0F-B7CF539F3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30367"/>
            <a:ext cx="9144000" cy="238760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90E232E-A54A-81FE-4EED-8E08DE4AC7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10042"/>
            <a:ext cx="9144000" cy="1655762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16682EE1-0587-4B2D-620E-884B3B1032C7}"/>
              </a:ext>
            </a:extLst>
          </p:cNvPr>
          <p:cNvSpPr/>
          <p:nvPr/>
        </p:nvSpPr>
        <p:spPr>
          <a:xfrm>
            <a:off x="1" y="1988053"/>
            <a:ext cx="1524000" cy="50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1208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7CCA8C-7D27-04E2-96DE-D2A924DD0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A0E2FF-555B-1841-00DE-E6B125EFE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10904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João Victor Nicolini</dc:creator>
  <cp:lastModifiedBy>João Victor Nicolini</cp:lastModifiedBy>
  <cp:revision>1</cp:revision>
  <dcterms:created xsi:type="dcterms:W3CDTF">2026-07-19T14:24:31Z</dcterms:created>
  <dcterms:modified xsi:type="dcterms:W3CDTF">2026-07-19T14:42:01Z</dcterms:modified>
</cp:coreProperties>
</file>