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46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30" d="100"/>
          <a:sy n="30" d="100"/>
        </p:scale>
        <p:origin x="672" y="-1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78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589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492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73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>
                    <a:tint val="82000"/>
                  </a:schemeClr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82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82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98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744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044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801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459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456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53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2391F3-72D3-45ED-BF90-FDB787AE3E39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4CA645-EF6D-4490-8CF1-2FAC75538F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5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D70CB4C0-F0E4-7EFF-51A5-A61488E9998E}"/>
              </a:ext>
            </a:extLst>
          </p:cNvPr>
          <p:cNvSpPr txBox="1"/>
          <p:nvPr/>
        </p:nvSpPr>
        <p:spPr>
          <a:xfrm>
            <a:off x="14718309" y="6929542"/>
            <a:ext cx="29626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9000" b="1" dirty="0">
                <a:solidFill>
                  <a:srgbClr val="0C4698"/>
                </a:solidFill>
                <a:latin typeface="Montserrat SemiBold" panose="020F0502020204030204" pitchFamily="2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915387E-782A-0E67-8736-571E31356FB1}"/>
              </a:ext>
            </a:extLst>
          </p:cNvPr>
          <p:cNvSpPr txBox="1"/>
          <p:nvPr/>
        </p:nvSpPr>
        <p:spPr>
          <a:xfrm>
            <a:off x="15013557" y="8789934"/>
            <a:ext cx="23615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dirty="0">
                <a:solidFill>
                  <a:srgbClr val="0C4698"/>
                </a:solidFill>
                <a:latin typeface="Montserrat Light" panose="00000400000000000000" pitchFamily="2" charset="0"/>
              </a:rPr>
              <a:t>Autores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F603E3A-6BEE-EA51-2E07-2E952D0B1AD1}"/>
              </a:ext>
            </a:extLst>
          </p:cNvPr>
          <p:cNvSpPr txBox="1"/>
          <p:nvPr/>
        </p:nvSpPr>
        <p:spPr>
          <a:xfrm>
            <a:off x="1253583" y="11816410"/>
            <a:ext cx="36904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>
                <a:solidFill>
                  <a:srgbClr val="0C4698"/>
                </a:solidFill>
                <a:latin typeface="Montserrat SemiBold" panose="020F0502020204030204" pitchFamily="2" charset="0"/>
              </a:rPr>
              <a:t>Introdução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1241022-71DC-9F72-33CA-279AEA064BCE}"/>
              </a:ext>
            </a:extLst>
          </p:cNvPr>
          <p:cNvSpPr txBox="1"/>
          <p:nvPr/>
        </p:nvSpPr>
        <p:spPr>
          <a:xfrm>
            <a:off x="1289476" y="13204270"/>
            <a:ext cx="12923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solidFill>
                  <a:srgbClr val="0C4698"/>
                </a:solidFill>
                <a:latin typeface="Montserrat Light" panose="00000400000000000000" pitchFamily="2" charset="0"/>
              </a:rPr>
              <a:t>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EF53EB7-CACC-6195-7539-D0EC74FE71B9}"/>
              </a:ext>
            </a:extLst>
          </p:cNvPr>
          <p:cNvSpPr txBox="1"/>
          <p:nvPr/>
        </p:nvSpPr>
        <p:spPr>
          <a:xfrm>
            <a:off x="15240086" y="9951915"/>
            <a:ext cx="1919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0C4698"/>
                </a:solidFill>
                <a:latin typeface="Montserrat Light" panose="00000400000000000000" pitchFamily="2" charset="0"/>
              </a:rPr>
              <a:t>Filiação</a:t>
            </a:r>
          </a:p>
        </p:txBody>
      </p:sp>
    </p:spTree>
    <p:extLst>
      <p:ext uri="{BB962C8B-B14F-4D97-AF65-F5344CB8AC3E}">
        <p14:creationId xmlns:p14="http://schemas.microsoft.com/office/powerpoint/2010/main" val="15956174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5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Montserrat Light</vt:lpstr>
      <vt:lpstr>Montserrat SemiBold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João Victor Nicolini</dc:creator>
  <cp:lastModifiedBy>João Victor Nicolini</cp:lastModifiedBy>
  <cp:revision>3</cp:revision>
  <dcterms:created xsi:type="dcterms:W3CDTF">2026-07-17T14:29:23Z</dcterms:created>
  <dcterms:modified xsi:type="dcterms:W3CDTF">2026-07-19T14:26:42Z</dcterms:modified>
</cp:coreProperties>
</file>